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9" r:id="rId3"/>
    <p:sldId id="260" r:id="rId4"/>
    <p:sldId id="261" r:id="rId5"/>
    <p:sldId id="257" r:id="rId6"/>
    <p:sldId id="258" r:id="rId7"/>
    <p:sldId id="267" r:id="rId8"/>
    <p:sldId id="268" r:id="rId9"/>
    <p:sldId id="269" r:id="rId10"/>
    <p:sldId id="271" r:id="rId11"/>
    <p:sldId id="272" r:id="rId12"/>
    <p:sldId id="270" r:id="rId13"/>
    <p:sldId id="273" r:id="rId14"/>
    <p:sldId id="274" r:id="rId15"/>
    <p:sldId id="279" r:id="rId16"/>
    <p:sldId id="280" r:id="rId17"/>
    <p:sldId id="275" r:id="rId18"/>
    <p:sldId id="276" r:id="rId19"/>
    <p:sldId id="264" r:id="rId20"/>
    <p:sldId id="277" r:id="rId21"/>
    <p:sldId id="278" r:id="rId22"/>
    <p:sldId id="281" r:id="rId23"/>
    <p:sldId id="262" r:id="rId24"/>
    <p:sldId id="263" r:id="rId25"/>
    <p:sldId id="265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0"/>
  </p:normalViewPr>
  <p:slideViewPr>
    <p:cSldViewPr snapToGrid="0" snapToObjects="1">
      <p:cViewPr varScale="1">
        <p:scale>
          <a:sx n="109" d="100"/>
          <a:sy n="109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0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0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65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6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1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0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E335706-376D-AD4F-9D70-F3CD34D1111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8E0AF21-F802-D948-8DC6-0D363BCDA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Bucruiser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hilltop cruiser tracking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16" y="222110"/>
            <a:ext cx="2110153" cy="10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5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 Registration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Enabled Google Cloud Messaging service from the Google Developer Console</a:t>
            </a:r>
          </a:p>
          <a:p>
            <a:r>
              <a:rPr lang="en-US" dirty="0" smtClean="0"/>
              <a:t>Created a new </a:t>
            </a:r>
            <a:r>
              <a:rPr lang="en-US" dirty="0" err="1" smtClean="0"/>
              <a:t>RegistrationService</a:t>
            </a:r>
            <a:r>
              <a:rPr lang="en-US" dirty="0" smtClean="0"/>
              <a:t> by extending </a:t>
            </a:r>
            <a:r>
              <a:rPr lang="en-US" dirty="0" err="1" smtClean="0"/>
              <a:t>IntentService</a:t>
            </a:r>
            <a:r>
              <a:rPr lang="en-US" dirty="0" smtClean="0"/>
              <a:t> that gets the token from the GCM,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49" y="3214078"/>
            <a:ext cx="6725998" cy="26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1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side - Login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Login Activity</a:t>
            </a:r>
          </a:p>
          <a:p>
            <a:r>
              <a:rPr lang="en-US" dirty="0" smtClean="0"/>
              <a:t>Once login is successful, this activity will start the registration service to get new token from server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85" y="3179011"/>
            <a:ext cx="5050692" cy="28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Trackvehicle</a:t>
            </a:r>
            <a:r>
              <a:rPr lang="en-US" dirty="0" smtClean="0"/>
              <a:t>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Activity loads </a:t>
            </a:r>
            <a:r>
              <a:rPr lang="en-US" dirty="0" err="1" smtClean="0"/>
              <a:t>TrackVehicle</a:t>
            </a:r>
            <a:r>
              <a:rPr lang="en-US" dirty="0" smtClean="0"/>
              <a:t> Activity </a:t>
            </a:r>
          </a:p>
          <a:p>
            <a:r>
              <a:rPr lang="en-US" dirty="0" smtClean="0"/>
              <a:t>This is a Google Maps fragment activity which is used for tracking vehicle</a:t>
            </a:r>
          </a:p>
          <a:p>
            <a:r>
              <a:rPr lang="en-US" dirty="0" smtClean="0"/>
              <a:t>Used Broadcast receiver to listen to new messages pushed by GCM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422162"/>
            <a:ext cx="10058400" cy="19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5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book activity for making new bookings</a:t>
            </a:r>
          </a:p>
          <a:p>
            <a:r>
              <a:rPr lang="en-US" dirty="0" smtClean="0"/>
              <a:t>Used Volley Library for sending JSON Booking request to the Book </a:t>
            </a:r>
            <a:r>
              <a:rPr lang="en-US" dirty="0" err="1" smtClean="0"/>
              <a:t>webservice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85" y="3032187"/>
            <a:ext cx="7186246" cy="285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Booking status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new activity for retrieving the booking status</a:t>
            </a:r>
          </a:p>
          <a:p>
            <a:r>
              <a:rPr lang="en-US" dirty="0" smtClean="0"/>
              <a:t>Used Volley library,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38" y="3091962"/>
            <a:ext cx="10058400" cy="24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44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side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Login Page</a:t>
            </a:r>
          </a:p>
          <a:p>
            <a:r>
              <a:rPr lang="en-US" dirty="0" smtClean="0"/>
              <a:t>Created a Login activity</a:t>
            </a:r>
          </a:p>
          <a:p>
            <a:r>
              <a:rPr lang="en-US" dirty="0" smtClean="0"/>
              <a:t>Used Volley library to send login </a:t>
            </a:r>
            <a:r>
              <a:rPr lang="en-US" dirty="0" err="1" smtClean="0"/>
              <a:t>webservice</a:t>
            </a:r>
            <a:r>
              <a:rPr lang="en-US" dirty="0" smtClean="0"/>
              <a:t> request to the server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/>
              <a:t>Home Page</a:t>
            </a:r>
          </a:p>
          <a:p>
            <a:r>
              <a:rPr lang="en-US" dirty="0" smtClean="0"/>
              <a:t>Create an activity called Home, which has two options, start/stop sending location</a:t>
            </a:r>
          </a:p>
          <a:p>
            <a:r>
              <a:rPr lang="en-US" dirty="0" smtClean="0"/>
              <a:t>Start button will call a background service called </a:t>
            </a:r>
            <a:r>
              <a:rPr lang="en-US" dirty="0" err="1" smtClean="0"/>
              <a:t>LocationService</a:t>
            </a:r>
            <a:endParaRPr lang="en-US" dirty="0" smtClean="0"/>
          </a:p>
          <a:p>
            <a:r>
              <a:rPr lang="en-US" dirty="0" smtClean="0"/>
              <a:t>Stop button will stop this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9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location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class </a:t>
            </a:r>
            <a:r>
              <a:rPr lang="en-US" dirty="0" err="1" smtClean="0"/>
              <a:t>LocationService</a:t>
            </a:r>
            <a:r>
              <a:rPr lang="en-US" dirty="0" smtClean="0"/>
              <a:t> that extends the class Service </a:t>
            </a:r>
          </a:p>
          <a:p>
            <a:r>
              <a:rPr lang="en-US" dirty="0" smtClean="0"/>
              <a:t>This is used for getting the current location and send it to the server every 5 seconds(configurable)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0" y="3283439"/>
            <a:ext cx="5385975" cy="271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3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creation – using eclipse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eclipse, created a connection to the </a:t>
            </a:r>
            <a:r>
              <a:rPr lang="en-US" dirty="0" err="1" smtClean="0"/>
              <a:t>openshift</a:t>
            </a:r>
            <a:r>
              <a:rPr lang="en-US" dirty="0" smtClean="0"/>
              <a:t> server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Converted the project to maven and added dependencies for Jersey to create REST </a:t>
            </a:r>
            <a:r>
              <a:rPr lang="en-US" dirty="0" err="1" smtClean="0"/>
              <a:t>webservice</a:t>
            </a:r>
            <a:endParaRPr lang="en-US" dirty="0" smtClean="0"/>
          </a:p>
          <a:p>
            <a:r>
              <a:rPr lang="en-US" dirty="0" smtClean="0"/>
              <a:t>Used SA-Admin bootstrap template to create the layout of pages.</a:t>
            </a:r>
          </a:p>
          <a:p>
            <a:r>
              <a:rPr lang="en-US" dirty="0" smtClean="0"/>
              <a:t>Created 3 pages, </a:t>
            </a:r>
            <a:r>
              <a:rPr lang="en-US" dirty="0" err="1" smtClean="0"/>
              <a:t>index.html</a:t>
            </a:r>
            <a:r>
              <a:rPr lang="en-US" dirty="0" smtClean="0"/>
              <a:t>, </a:t>
            </a:r>
            <a:r>
              <a:rPr lang="en-US" dirty="0" err="1" smtClean="0"/>
              <a:t>login.html</a:t>
            </a:r>
            <a:r>
              <a:rPr lang="en-US" dirty="0" smtClean="0"/>
              <a:t> and </a:t>
            </a:r>
            <a:r>
              <a:rPr lang="en-US" dirty="0" err="1" smtClean="0"/>
              <a:t>history.html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16" y="2566377"/>
            <a:ext cx="6159499" cy="1110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669" y="4337539"/>
            <a:ext cx="2000499" cy="16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8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Created the </a:t>
            </a:r>
            <a:r>
              <a:rPr lang="en-US" dirty="0" err="1" smtClean="0"/>
              <a:t>webservices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</a:t>
            </a:r>
            <a:r>
              <a:rPr lang="en-US" dirty="0" err="1" smtClean="0"/>
              <a:t>webservice</a:t>
            </a:r>
            <a:r>
              <a:rPr lang="en-US" dirty="0" smtClean="0"/>
              <a:t> for each functionality such as booking, cancel, track, login, approve, reject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3" y="2850871"/>
            <a:ext cx="7127631" cy="259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56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the </a:t>
            </a:r>
            <a:r>
              <a:rPr lang="en-US" dirty="0" err="1" smtClean="0"/>
              <a:t>Webservices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ApproveRequest</a:t>
            </a:r>
            <a:endParaRPr lang="en-US" dirty="0" smtClean="0"/>
          </a:p>
          <a:p>
            <a:r>
              <a:rPr lang="en-US" dirty="0" smtClean="0"/>
              <a:t>Authentication</a:t>
            </a:r>
          </a:p>
          <a:p>
            <a:r>
              <a:rPr lang="en-US" dirty="0" err="1" smtClean="0"/>
              <a:t>BookHilltop</a:t>
            </a:r>
            <a:endParaRPr lang="en-US" dirty="0" smtClean="0"/>
          </a:p>
          <a:p>
            <a:r>
              <a:rPr lang="en-US" dirty="0" err="1" smtClean="0"/>
              <a:t>BookingList</a:t>
            </a:r>
            <a:endParaRPr lang="en-US" dirty="0" smtClean="0"/>
          </a:p>
          <a:p>
            <a:r>
              <a:rPr lang="en-US" dirty="0" err="1" smtClean="0"/>
              <a:t>CheckPending</a:t>
            </a:r>
            <a:endParaRPr lang="en-US" dirty="0" smtClean="0"/>
          </a:p>
          <a:p>
            <a:r>
              <a:rPr lang="en-US" dirty="0" smtClean="0"/>
              <a:t>Counts</a:t>
            </a:r>
          </a:p>
          <a:p>
            <a:r>
              <a:rPr lang="en-US" dirty="0" smtClean="0"/>
              <a:t>Login</a:t>
            </a:r>
          </a:p>
          <a:p>
            <a:r>
              <a:rPr lang="en-US" dirty="0" err="1" smtClean="0"/>
              <a:t>MarkTripComplete</a:t>
            </a:r>
            <a:endParaRPr lang="en-US" dirty="0" smtClean="0"/>
          </a:p>
          <a:p>
            <a:r>
              <a:rPr lang="en-US" dirty="0" err="1" smtClean="0"/>
              <a:t>UpdateLocation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24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Hilltop Safety Cruiser: a safe and free shuttle service for the students. </a:t>
            </a:r>
          </a:p>
          <a:p>
            <a:r>
              <a:rPr lang="en-US" dirty="0"/>
              <a:t>In spite of its varied benefits, there are certain practical problems associated with its daily usage. </a:t>
            </a:r>
          </a:p>
          <a:p>
            <a:r>
              <a:rPr lang="en-US" dirty="0"/>
              <a:t>Can be made more effective by enabling a tracking system for the cruisers. </a:t>
            </a:r>
          </a:p>
        </p:txBody>
      </p:sp>
    </p:spTree>
    <p:extLst>
      <p:ext uri="{BB962C8B-B14F-4D97-AF65-F5344CB8AC3E}">
        <p14:creationId xmlns:p14="http://schemas.microsoft.com/office/powerpoint/2010/main" val="180057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Jwt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3818675" cy="4050792"/>
          </a:xfrm>
        </p:spPr>
        <p:txBody>
          <a:bodyPr/>
          <a:lstStyle/>
          <a:p>
            <a:r>
              <a:rPr lang="en-US" dirty="0" smtClean="0"/>
              <a:t>Created a </a:t>
            </a:r>
            <a:r>
              <a:rPr lang="en-US" dirty="0" err="1" smtClean="0"/>
              <a:t>JWTFilter</a:t>
            </a:r>
            <a:r>
              <a:rPr lang="en-US" dirty="0" smtClean="0"/>
              <a:t> class that extends Filter to allow only requests that have a valid token attached to it. </a:t>
            </a:r>
          </a:p>
          <a:p>
            <a:r>
              <a:rPr lang="en-US" dirty="0" smtClean="0"/>
              <a:t>This token is created </a:t>
            </a:r>
            <a:r>
              <a:rPr lang="en-US" dirty="0" err="1" smtClean="0"/>
              <a:t>everytime</a:t>
            </a:r>
            <a:r>
              <a:rPr lang="en-US" dirty="0" smtClean="0"/>
              <a:t> the user logs in. </a:t>
            </a:r>
          </a:p>
          <a:p>
            <a:r>
              <a:rPr lang="en-US" dirty="0" smtClean="0"/>
              <a:t>This is stored in the browser’s local storage/ in the memory of android app to send it along with all the </a:t>
            </a:r>
            <a:r>
              <a:rPr lang="en-US" dirty="0" err="1" smtClean="0"/>
              <a:t>webservice</a:t>
            </a:r>
            <a:r>
              <a:rPr lang="en-US" dirty="0" smtClean="0"/>
              <a:t> request</a:t>
            </a:r>
          </a:p>
          <a:p>
            <a:r>
              <a:rPr lang="en-US" dirty="0" smtClean="0"/>
              <a:t>Used JWT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61" y="1371600"/>
            <a:ext cx="6560038" cy="4236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61" y="5522787"/>
            <a:ext cx="2907694" cy="6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28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Mysql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</a:t>
            </a:r>
            <a:r>
              <a:rPr lang="en-US" dirty="0" err="1" smtClean="0"/>
              <a:t>MysqlDAO</a:t>
            </a:r>
            <a:r>
              <a:rPr lang="en-US" dirty="0" smtClean="0"/>
              <a:t> class which can connect to the </a:t>
            </a:r>
            <a:r>
              <a:rPr lang="en-US" dirty="0" err="1" smtClean="0"/>
              <a:t>Mysql</a:t>
            </a:r>
            <a:r>
              <a:rPr lang="en-US" dirty="0" smtClean="0"/>
              <a:t> Cartridge created in the </a:t>
            </a:r>
            <a:r>
              <a:rPr lang="en-US" dirty="0" err="1" smtClean="0"/>
              <a:t>openshift</a:t>
            </a:r>
            <a:r>
              <a:rPr lang="en-US" dirty="0" smtClean="0"/>
              <a:t> server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791070"/>
            <a:ext cx="8864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4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package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554908"/>
            <a:ext cx="2494512" cy="32834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93" y="1926222"/>
            <a:ext cx="1723292" cy="4308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74" y="2554908"/>
            <a:ext cx="3209504" cy="2180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9169" y="623445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App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06332" y="5011214"/>
            <a:ext cx="1373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Driver App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12947" y="6234450"/>
            <a:ext cx="19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 side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13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 – student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67" y="2120900"/>
            <a:ext cx="4333815" cy="4051300"/>
          </a:xfrm>
        </p:spPr>
      </p:pic>
    </p:spTree>
    <p:extLst>
      <p:ext uri="{BB962C8B-B14F-4D97-AF65-F5344CB8AC3E}">
        <p14:creationId xmlns:p14="http://schemas.microsoft.com/office/powerpoint/2010/main" val="1716006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 - Admin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31" y="2120900"/>
            <a:ext cx="8378688" cy="4051300"/>
          </a:xfrm>
        </p:spPr>
      </p:pic>
    </p:spTree>
    <p:extLst>
      <p:ext uri="{BB962C8B-B14F-4D97-AF65-F5344CB8AC3E}">
        <p14:creationId xmlns:p14="http://schemas.microsoft.com/office/powerpoint/2010/main" val="1565589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- driver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0" y="2093975"/>
            <a:ext cx="2262497" cy="36679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78" y="2093975"/>
            <a:ext cx="2266020" cy="366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62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real-time testing results are very promising</a:t>
            </a:r>
            <a:r>
              <a:rPr lang="en-US" dirty="0"/>
              <a:t>. </a:t>
            </a:r>
          </a:p>
          <a:p>
            <a:r>
              <a:rPr lang="en-US" dirty="0"/>
              <a:t>Easy usage and management of Hilltop Safety Cruisers. </a:t>
            </a:r>
          </a:p>
          <a:p>
            <a:r>
              <a:rPr lang="en-US" dirty="0"/>
              <a:t>No rushing out time and again to check if the cruiser has arrived. </a:t>
            </a:r>
          </a:p>
          <a:p>
            <a:r>
              <a:rPr lang="en-US" dirty="0"/>
              <a:t>Workload of the admin is reduced by automating the management of the </a:t>
            </a:r>
            <a:r>
              <a:rPr lang="en-US" dirty="0" smtClean="0"/>
              <a:t>rides</a:t>
            </a:r>
            <a:r>
              <a:rPr lang="en-US" dirty="0"/>
              <a:t>. </a:t>
            </a:r>
          </a:p>
          <a:p>
            <a:r>
              <a:rPr lang="en-US" dirty="0"/>
              <a:t>Statistics and analytics reports are accessible to BUPD facilitating </a:t>
            </a:r>
            <a:r>
              <a:rPr lang="en-US" dirty="0" smtClean="0"/>
              <a:t>further improvisation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4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Requesting or booking a hilltop cruiser </a:t>
            </a:r>
          </a:p>
          <a:p>
            <a:r>
              <a:rPr lang="en-US" dirty="0"/>
              <a:t>Knowing the booking status </a:t>
            </a:r>
          </a:p>
          <a:p>
            <a:r>
              <a:rPr lang="en-US" dirty="0"/>
              <a:t>Real-time tracking of vehicle </a:t>
            </a:r>
          </a:p>
          <a:p>
            <a:r>
              <a:rPr lang="en-US" dirty="0"/>
              <a:t>An option to call hilltop service from the App </a:t>
            </a:r>
          </a:p>
          <a:p>
            <a:r>
              <a:rPr lang="en-US" dirty="0"/>
              <a:t>To get a notification when cruiser is near the pickup </a:t>
            </a:r>
            <a:r>
              <a:rPr lang="en-US" dirty="0" smtClean="0"/>
              <a:t>location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BUPD admins can approve/reject/view requests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2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93" y="1793631"/>
            <a:ext cx="7265836" cy="4378569"/>
          </a:xfrm>
        </p:spPr>
      </p:pic>
      <p:sp>
        <p:nvSpPr>
          <p:cNvPr id="5" name="TextBox 4"/>
          <p:cNvSpPr txBox="1"/>
          <p:nvPr/>
        </p:nvSpPr>
        <p:spPr>
          <a:xfrm>
            <a:off x="2456439" y="567396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Booking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37793" y="2438400"/>
            <a:ext cx="186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Approve/Reject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81194" y="5040923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Track/Status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61994" y="2253734"/>
            <a:ext cx="14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7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308145"/>
            <a:ext cx="10058400" cy="3676810"/>
          </a:xfrm>
        </p:spPr>
      </p:pic>
    </p:spTree>
    <p:extLst>
      <p:ext uri="{BB962C8B-B14F-4D97-AF65-F5344CB8AC3E}">
        <p14:creationId xmlns:p14="http://schemas.microsoft.com/office/powerpoint/2010/main" val="64659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Technologies/tools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Java, HTML, CSS, JavaScript</a:t>
            </a:r>
          </a:p>
          <a:p>
            <a:r>
              <a:rPr lang="en-US" dirty="0" smtClean="0"/>
              <a:t>Rest WEB services, </a:t>
            </a:r>
            <a:r>
              <a:rPr lang="en-US" dirty="0"/>
              <a:t>Apache Tomcat, </a:t>
            </a:r>
            <a:r>
              <a:rPr lang="en-US" dirty="0" smtClean="0"/>
              <a:t>JSON Web Tokens(JWT)</a:t>
            </a:r>
          </a:p>
          <a:p>
            <a:r>
              <a:rPr lang="en-US" dirty="0" smtClean="0"/>
              <a:t>MySQL database</a:t>
            </a:r>
          </a:p>
          <a:p>
            <a:r>
              <a:rPr lang="en-US" dirty="0" smtClean="0"/>
              <a:t>Google Cloud Messaging service(GCM) for pub-sub messages</a:t>
            </a:r>
          </a:p>
          <a:p>
            <a:r>
              <a:rPr lang="en-US" dirty="0" smtClean="0"/>
              <a:t>Android studio, Eclipse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0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 – android studio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3631106" cy="4050792"/>
          </a:xfrm>
        </p:spPr>
        <p:txBody>
          <a:bodyPr/>
          <a:lstStyle/>
          <a:p>
            <a:r>
              <a:rPr lang="en-US" dirty="0" smtClean="0"/>
              <a:t>Download and install Android studio</a:t>
            </a:r>
          </a:p>
          <a:p>
            <a:r>
              <a:rPr lang="en-US" dirty="0" smtClean="0"/>
              <a:t>Created an empty project</a:t>
            </a:r>
          </a:p>
          <a:p>
            <a:r>
              <a:rPr lang="en-US" dirty="0" smtClean="0"/>
              <a:t>Create a virtual device (emulator) from  </a:t>
            </a:r>
          </a:p>
          <a:p>
            <a:pPr lvl="2"/>
            <a:r>
              <a:rPr lang="en-US" dirty="0" smtClean="0"/>
              <a:t>Tools&gt; Android&gt; AVD Manager &gt; Create Virtual Device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895" y="1723293"/>
            <a:ext cx="6189598" cy="453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needed a </a:t>
            </a:r>
            <a:r>
              <a:rPr lang="en-US" dirty="0" err="1" smtClean="0"/>
              <a:t>Tomact</a:t>
            </a:r>
            <a:r>
              <a:rPr lang="en-US" dirty="0" smtClean="0"/>
              <a:t> server where we can host our Admin webpage, and </a:t>
            </a:r>
            <a:r>
              <a:rPr lang="en-US" dirty="0" err="1" smtClean="0"/>
              <a:t>Webservices</a:t>
            </a:r>
            <a:endParaRPr lang="en-US" dirty="0" smtClean="0"/>
          </a:p>
          <a:p>
            <a:r>
              <a:rPr lang="en-US" dirty="0" smtClean="0"/>
              <a:t>Signed up for </a:t>
            </a:r>
            <a:r>
              <a:rPr lang="en-US" dirty="0" err="1" smtClean="0">
                <a:solidFill>
                  <a:srgbClr val="0070C0"/>
                </a:solidFill>
              </a:rPr>
              <a:t>openshift.com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r>
              <a:rPr lang="en-US" dirty="0" smtClean="0"/>
              <a:t>(</a:t>
            </a:r>
            <a:r>
              <a:rPr lang="en-US" dirty="0" err="1" smtClean="0"/>
              <a:t>openshift.com</a:t>
            </a:r>
            <a:r>
              <a:rPr lang="en-US" dirty="0" smtClean="0"/>
              <a:t> allows us to create applications for free with </a:t>
            </a:r>
            <a:r>
              <a:rPr lang="en-US" dirty="0" err="1" smtClean="0"/>
              <a:t>upto</a:t>
            </a:r>
            <a:r>
              <a:rPr lang="en-US" dirty="0" smtClean="0"/>
              <a:t> maximum 3 cartridges)</a:t>
            </a:r>
          </a:p>
          <a:p>
            <a:r>
              <a:rPr lang="en-US" dirty="0" smtClean="0"/>
              <a:t>Created a new application in </a:t>
            </a:r>
            <a:r>
              <a:rPr lang="en-US" dirty="0" err="1" smtClean="0"/>
              <a:t>openshift</a:t>
            </a:r>
            <a:r>
              <a:rPr lang="en-US" dirty="0" smtClean="0"/>
              <a:t> and selected the cartridge Tomcat as the server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Also added </a:t>
            </a:r>
            <a:r>
              <a:rPr lang="en-US" dirty="0" err="1" smtClean="0"/>
              <a:t>Mysql</a:t>
            </a:r>
            <a:r>
              <a:rPr lang="en-US" dirty="0" smtClean="0"/>
              <a:t> cartridge for database, and </a:t>
            </a:r>
            <a:r>
              <a:rPr lang="en-US" dirty="0" err="1" smtClean="0"/>
              <a:t>phpmyadmin</a:t>
            </a:r>
            <a:r>
              <a:rPr lang="en-US" dirty="0" smtClean="0"/>
              <a:t> cartridge for accessing the </a:t>
            </a:r>
            <a:r>
              <a:rPr lang="en-US" dirty="0" err="1" smtClean="0"/>
              <a:t>mysql</a:t>
            </a:r>
            <a:r>
              <a:rPr lang="en-US" dirty="0" smtClean="0"/>
              <a:t> server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09" y="3492500"/>
            <a:ext cx="7584830" cy="181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 API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Created an application in google developers console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Enabled Google Maps Android API and downloaded the </a:t>
            </a:r>
            <a:r>
              <a:rPr lang="en-US" dirty="0" err="1" smtClean="0"/>
              <a:t>google_maps_api.xml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Created a new key for the </a:t>
            </a:r>
            <a:r>
              <a:rPr lang="en-US" dirty="0" err="1" smtClean="0"/>
              <a:t>api</a:t>
            </a:r>
            <a:r>
              <a:rPr lang="en-US" dirty="0" smtClean="0"/>
              <a:t> and replaced it in the above xml file</a:t>
            </a:r>
          </a:p>
          <a:p>
            <a:r>
              <a:rPr lang="en-US" dirty="0" smtClean="0"/>
              <a:t>Copied this xml file on to the values folder under res in the android studio project.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71" y="2503854"/>
            <a:ext cx="5307506" cy="21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7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103</TotalTime>
  <Words>734</Words>
  <Application>Microsoft Macintosh PowerPoint</Application>
  <PresentationFormat>Widescreen</PresentationFormat>
  <Paragraphs>128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Rockwell</vt:lpstr>
      <vt:lpstr>Rockwell Condensed</vt:lpstr>
      <vt:lpstr>Rockwell Extra Bold</vt:lpstr>
      <vt:lpstr>Wingdings</vt:lpstr>
      <vt:lpstr>Wood Type</vt:lpstr>
      <vt:lpstr>Bucruiser</vt:lpstr>
      <vt:lpstr>Why this app?</vt:lpstr>
      <vt:lpstr>Features</vt:lpstr>
      <vt:lpstr>How it works</vt:lpstr>
      <vt:lpstr>Architecture</vt:lpstr>
      <vt:lpstr>Technologies/tools used</vt:lpstr>
      <vt:lpstr>Development process – android studio setup</vt:lpstr>
      <vt:lpstr>server creation</vt:lpstr>
      <vt:lpstr>Google MAPS API </vt:lpstr>
      <vt:lpstr>GCM Registration service</vt:lpstr>
      <vt:lpstr>Student side - Login page</vt:lpstr>
      <vt:lpstr>Trackvehicle activity</vt:lpstr>
      <vt:lpstr>Book Activity</vt:lpstr>
      <vt:lpstr>Booking status activity</vt:lpstr>
      <vt:lpstr>Driver side </vt:lpstr>
      <vt:lpstr>Send location service</vt:lpstr>
      <vt:lpstr>Web page creation – using eclipse</vt:lpstr>
      <vt:lpstr>Created the webservices </vt:lpstr>
      <vt:lpstr>Some of the Webservices</vt:lpstr>
      <vt:lpstr>Jwt filter</vt:lpstr>
      <vt:lpstr>Mysql dao</vt:lpstr>
      <vt:lpstr>Final package structure</vt:lpstr>
      <vt:lpstr>Screenshots – student app</vt:lpstr>
      <vt:lpstr>Screenshots - Admin page</vt:lpstr>
      <vt:lpstr>Screenshot - driver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Bucruiser</dc:title>
  <dc:creator>vishnu viswanath</dc:creator>
  <cp:lastModifiedBy>vishnu viswanath</cp:lastModifiedBy>
  <cp:revision>14</cp:revision>
  <dcterms:created xsi:type="dcterms:W3CDTF">2016-05-04T03:18:26Z</dcterms:created>
  <dcterms:modified xsi:type="dcterms:W3CDTF">2016-09-21T15:57:56Z</dcterms:modified>
</cp:coreProperties>
</file>